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Lst>
  <p:sldSz cy="5143500" cx="9144000"/>
  <p:notesSz cx="6858000" cy="9144000"/>
  <p:embeddedFontLst>
    <p:embeddedFont>
      <p:font typeface="Space Grotesk Light"/>
      <p:regular r:id="rId13"/>
      <p:bold r:id="rId14"/>
    </p:embeddedFont>
    <p:embeddedFont>
      <p:font typeface="Space Grotesk SemiBold"/>
      <p:regular r:id="rId15"/>
      <p:bold r:id="rId16"/>
    </p:embeddedFont>
    <p:embeddedFont>
      <p:font typeface="Space Grotesk"/>
      <p:regular r:id="rId17"/>
      <p:bold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pos="262">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62"/>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SpaceGroteskLight-regular.fntdata"/><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SpaceGroteskSemiBold-regular.fntdata"/><Relationship Id="rId14" Type="http://schemas.openxmlformats.org/officeDocument/2006/relationships/font" Target="fonts/SpaceGroteskLight-bold.fntdata"/><Relationship Id="rId17" Type="http://schemas.openxmlformats.org/officeDocument/2006/relationships/font" Target="fonts/SpaceGrotesk-regular.fntdata"/><Relationship Id="rId16" Type="http://schemas.openxmlformats.org/officeDocument/2006/relationships/font" Target="fonts/SpaceGroteskSemiBold-bold.fntdata"/><Relationship Id="rId5" Type="http://schemas.openxmlformats.org/officeDocument/2006/relationships/notesMaster" Target="notesMasters/notesMaster1.xml"/><Relationship Id="rId6" Type="http://schemas.openxmlformats.org/officeDocument/2006/relationships/slide" Target="slides/slide1.xml"/><Relationship Id="rId18" Type="http://schemas.openxmlformats.org/officeDocument/2006/relationships/font" Target="fonts/SpaceGrotesk-bold.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62ef425cb4_0_1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62ef425cb4_0_1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62f07959d0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62f07959d0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3703e0d842b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3703e0d842b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362f07959d0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362f07959d0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3703e0d842b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3703e0d842b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362f07959d0_0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362f07959d0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fr"/>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5.png"/><Relationship Id="rId5" Type="http://schemas.openxmlformats.org/officeDocument/2006/relationships/image" Target="../media/image8.png"/><Relationship Id="rId6"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0.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9.jpg"/><Relationship Id="rId4" Type="http://schemas.openxmlformats.org/officeDocument/2006/relationships/image" Target="../media/image1.png"/><Relationship Id="rId5"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3.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0" y="0"/>
            <a:ext cx="9144000" cy="4396150"/>
          </a:xfrm>
          <a:prstGeom prst="rect">
            <a:avLst/>
          </a:prstGeom>
          <a:noFill/>
          <a:ln>
            <a:noFill/>
          </a:ln>
        </p:spPr>
      </p:pic>
      <p:pic>
        <p:nvPicPr>
          <p:cNvPr id="55" name="Google Shape;55;p13"/>
          <p:cNvPicPr preferRelativeResize="0"/>
          <p:nvPr/>
        </p:nvPicPr>
        <p:blipFill>
          <a:blip r:embed="rId4">
            <a:alphaModFix/>
          </a:blip>
          <a:stretch>
            <a:fillRect/>
          </a:stretch>
        </p:blipFill>
        <p:spPr>
          <a:xfrm>
            <a:off x="0" y="4221900"/>
            <a:ext cx="9144000" cy="921600"/>
          </a:xfrm>
          <a:prstGeom prst="rect">
            <a:avLst/>
          </a:prstGeom>
          <a:noFill/>
          <a:ln>
            <a:noFill/>
          </a:ln>
        </p:spPr>
      </p:pic>
      <p:pic>
        <p:nvPicPr>
          <p:cNvPr id="56" name="Google Shape;56;p13"/>
          <p:cNvPicPr preferRelativeResize="0"/>
          <p:nvPr/>
        </p:nvPicPr>
        <p:blipFill>
          <a:blip r:embed="rId5">
            <a:alphaModFix/>
          </a:blip>
          <a:stretch>
            <a:fillRect/>
          </a:stretch>
        </p:blipFill>
        <p:spPr>
          <a:xfrm>
            <a:off x="0" y="3238500"/>
            <a:ext cx="9144000" cy="1905000"/>
          </a:xfrm>
          <a:prstGeom prst="rect">
            <a:avLst/>
          </a:prstGeom>
          <a:noFill/>
          <a:ln>
            <a:noFill/>
          </a:ln>
        </p:spPr>
      </p:pic>
      <p:pic>
        <p:nvPicPr>
          <p:cNvPr id="57" name="Google Shape;57;p13"/>
          <p:cNvPicPr preferRelativeResize="0"/>
          <p:nvPr/>
        </p:nvPicPr>
        <p:blipFill>
          <a:blip r:embed="rId6">
            <a:alphaModFix/>
          </a:blip>
          <a:stretch>
            <a:fillRect/>
          </a:stretch>
        </p:blipFill>
        <p:spPr>
          <a:xfrm>
            <a:off x="161500" y="160971"/>
            <a:ext cx="2410250" cy="643855"/>
          </a:xfrm>
          <a:prstGeom prst="rect">
            <a:avLst/>
          </a:prstGeom>
          <a:noFill/>
          <a:ln>
            <a:noFill/>
          </a:ln>
        </p:spPr>
      </p:pic>
      <p:sp>
        <p:nvSpPr>
          <p:cNvPr id="58" name="Google Shape;58;p13"/>
          <p:cNvSpPr txBox="1"/>
          <p:nvPr/>
        </p:nvSpPr>
        <p:spPr>
          <a:xfrm>
            <a:off x="75" y="1545375"/>
            <a:ext cx="9144000" cy="573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fr" sz="3800">
                <a:solidFill>
                  <a:schemeClr val="lt1"/>
                </a:solidFill>
                <a:latin typeface="Space Grotesk SemiBold"/>
                <a:ea typeface="Space Grotesk SemiBold"/>
                <a:cs typeface="Space Grotesk SemiBold"/>
                <a:sym typeface="Space Grotesk SemiBold"/>
              </a:rPr>
              <a:t>TITLE OF YOUR PRESENTATION</a:t>
            </a:r>
            <a:endParaRPr sz="3800">
              <a:solidFill>
                <a:schemeClr val="lt1"/>
              </a:solidFill>
              <a:latin typeface="Space Grotesk SemiBold"/>
              <a:ea typeface="Space Grotesk SemiBold"/>
              <a:cs typeface="Space Grotesk SemiBold"/>
              <a:sym typeface="Space Grotesk SemiBold"/>
            </a:endParaRPr>
          </a:p>
        </p:txBody>
      </p:sp>
      <p:sp>
        <p:nvSpPr>
          <p:cNvPr id="59" name="Google Shape;59;p13"/>
          <p:cNvSpPr txBox="1"/>
          <p:nvPr/>
        </p:nvSpPr>
        <p:spPr>
          <a:xfrm>
            <a:off x="50" y="2118675"/>
            <a:ext cx="9144000" cy="770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fr" sz="2200">
                <a:solidFill>
                  <a:schemeClr val="lt1"/>
                </a:solidFill>
                <a:latin typeface="Space Grotesk"/>
                <a:ea typeface="Space Grotesk"/>
                <a:cs typeface="Space Grotesk"/>
                <a:sym typeface="Space Grotesk"/>
              </a:rPr>
              <a:t>Presenter FirstName Name</a:t>
            </a:r>
            <a:endParaRPr sz="2200">
              <a:solidFill>
                <a:schemeClr val="lt1"/>
              </a:solidFill>
              <a:latin typeface="Space Grotesk"/>
              <a:ea typeface="Space Grotesk"/>
              <a:cs typeface="Space Grotesk"/>
              <a:sym typeface="Space Grotesk"/>
            </a:endParaRPr>
          </a:p>
          <a:p>
            <a:pPr indent="0" lvl="0" marL="0" rtl="0" algn="ctr">
              <a:spcBef>
                <a:spcPts val="0"/>
              </a:spcBef>
              <a:spcAft>
                <a:spcPts val="0"/>
              </a:spcAft>
              <a:buNone/>
            </a:pPr>
            <a:r>
              <a:rPr lang="fr" sz="2200">
                <a:solidFill>
                  <a:schemeClr val="lt1"/>
                </a:solidFill>
                <a:latin typeface="Space Grotesk"/>
                <a:ea typeface="Space Grotesk"/>
                <a:cs typeface="Space Grotesk"/>
                <a:sym typeface="Space Grotesk"/>
              </a:rPr>
              <a:t>Affiliation, Country</a:t>
            </a:r>
            <a:endParaRPr sz="2200">
              <a:solidFill>
                <a:schemeClr val="lt1"/>
              </a:solidFill>
              <a:latin typeface="Space Grotesk"/>
              <a:ea typeface="Space Grotesk"/>
              <a:cs typeface="Space Grotesk"/>
              <a:sym typeface="Space Grotesk"/>
            </a:endParaRPr>
          </a:p>
        </p:txBody>
      </p:sp>
      <p:sp>
        <p:nvSpPr>
          <p:cNvPr id="60" name="Google Shape;60;p13"/>
          <p:cNvSpPr txBox="1"/>
          <p:nvPr/>
        </p:nvSpPr>
        <p:spPr>
          <a:xfrm>
            <a:off x="0" y="3086575"/>
            <a:ext cx="9144000" cy="113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fr" sz="1600">
                <a:solidFill>
                  <a:schemeClr val="lt1"/>
                </a:solidFill>
                <a:latin typeface="Space Grotesk Light"/>
                <a:ea typeface="Space Grotesk Light"/>
                <a:cs typeface="Space Grotesk Light"/>
                <a:sym typeface="Space Grotesk Light"/>
              </a:rPr>
              <a:t>List of co-authors</a:t>
            </a:r>
            <a:endParaRPr sz="1600">
              <a:solidFill>
                <a:schemeClr val="lt1"/>
              </a:solidFill>
              <a:latin typeface="Space Grotesk Light"/>
              <a:ea typeface="Space Grotesk Light"/>
              <a:cs typeface="Space Grotesk Light"/>
              <a:sym typeface="Space Grotesk Ligh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14"/>
          <p:cNvSpPr/>
          <p:nvPr/>
        </p:nvSpPr>
        <p:spPr>
          <a:xfrm>
            <a:off x="6275" y="476125"/>
            <a:ext cx="8826000" cy="541500"/>
          </a:xfrm>
          <a:prstGeom prst="rect">
            <a:avLst/>
          </a:prstGeom>
          <a:solidFill>
            <a:srgbClr val="3B4496"/>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6" name="Google Shape;66;p14"/>
          <p:cNvSpPr txBox="1"/>
          <p:nvPr/>
        </p:nvSpPr>
        <p:spPr>
          <a:xfrm>
            <a:off x="311700" y="445025"/>
            <a:ext cx="8520600" cy="572700"/>
          </a:xfrm>
          <a:prstGeom prst="rect">
            <a:avLst/>
          </a:prstGeom>
          <a:noFill/>
          <a:ln>
            <a:noFill/>
          </a:ln>
        </p:spPr>
        <p:txBody>
          <a:bodyPr anchorCtr="0" anchor="t" bIns="91425" lIns="91425" spcFirstLastPara="1" rIns="91425" wrap="square" tIns="91425">
            <a:normAutofit fontScale="92500" lnSpcReduction="10000"/>
          </a:bodyPr>
          <a:lstStyle/>
          <a:p>
            <a:pPr indent="0" lvl="0" marL="0" rtl="0" algn="l">
              <a:spcBef>
                <a:spcPts val="0"/>
              </a:spcBef>
              <a:spcAft>
                <a:spcPts val="0"/>
              </a:spcAft>
              <a:buNone/>
            </a:pPr>
            <a:r>
              <a:rPr lang="fr" sz="2800">
                <a:solidFill>
                  <a:srgbClr val="FFFFFF"/>
                </a:solidFill>
                <a:latin typeface="Space Grotesk SemiBold"/>
                <a:ea typeface="Space Grotesk SemiBold"/>
                <a:cs typeface="Space Grotesk SemiBold"/>
                <a:sym typeface="Space Grotesk SemiBold"/>
              </a:rPr>
              <a:t>Guidelines for the preparation of your presentation</a:t>
            </a:r>
            <a:endParaRPr sz="2800">
              <a:solidFill>
                <a:srgbClr val="FFFFFF"/>
              </a:solidFill>
              <a:latin typeface="Space Grotesk SemiBold"/>
              <a:ea typeface="Space Grotesk SemiBold"/>
              <a:cs typeface="Space Grotesk SemiBold"/>
              <a:sym typeface="Space Grotesk SemiBold"/>
            </a:endParaRPr>
          </a:p>
        </p:txBody>
      </p:sp>
      <p:sp>
        <p:nvSpPr>
          <p:cNvPr id="67" name="Google Shape;67;p14"/>
          <p:cNvSpPr txBox="1"/>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p>
            <a:pPr indent="-330200" lvl="0" marL="457200" rtl="0" algn="l">
              <a:lnSpc>
                <a:spcPct val="115000"/>
              </a:lnSpc>
              <a:spcBef>
                <a:spcPts val="1200"/>
              </a:spcBef>
              <a:spcAft>
                <a:spcPts val="0"/>
              </a:spcAft>
              <a:buClr>
                <a:srgbClr val="3B4496"/>
              </a:buClr>
              <a:buSzPts val="1600"/>
              <a:buChar char="●"/>
            </a:pPr>
            <a:r>
              <a:rPr b="1" lang="fr" sz="1600">
                <a:solidFill>
                  <a:srgbClr val="3B4496"/>
                </a:solidFill>
                <a:latin typeface="Space Grotesk"/>
                <a:ea typeface="Space Grotesk"/>
                <a:cs typeface="Space Grotesk"/>
                <a:sym typeface="Space Grotesk"/>
              </a:rPr>
              <a:t>Presentation format : Use this slide template</a:t>
            </a:r>
            <a:r>
              <a:rPr lang="fr" sz="1600">
                <a:solidFill>
                  <a:srgbClr val="3B4496"/>
                </a:solidFill>
                <a:latin typeface="Space Grotesk"/>
                <a:ea typeface="Space Grotesk"/>
                <a:cs typeface="Space Grotesk"/>
                <a:sym typeface="Space Grotesk"/>
              </a:rPr>
              <a:t>, keep </a:t>
            </a:r>
            <a:r>
              <a:rPr b="1" lang="fr" sz="1600">
                <a:solidFill>
                  <a:srgbClr val="3B4496"/>
                </a:solidFill>
                <a:latin typeface="Space Grotesk"/>
                <a:ea typeface="Space Grotesk"/>
                <a:cs typeface="Space Grotesk"/>
                <a:sym typeface="Space Grotesk"/>
              </a:rPr>
              <a:t>16:9 format</a:t>
            </a:r>
            <a:r>
              <a:rPr lang="fr" sz="1600">
                <a:solidFill>
                  <a:srgbClr val="3B4496"/>
                </a:solidFill>
                <a:latin typeface="Space Grotesk"/>
                <a:ea typeface="Space Grotesk"/>
                <a:cs typeface="Space Grotesk"/>
                <a:sym typeface="Space Grotesk"/>
              </a:rPr>
              <a:t> and </a:t>
            </a:r>
            <a:r>
              <a:rPr b="1" lang="fr" sz="1600">
                <a:solidFill>
                  <a:srgbClr val="3B4496"/>
                </a:solidFill>
                <a:latin typeface="Space Grotesk"/>
                <a:ea typeface="Space Grotesk"/>
                <a:cs typeface="Space Grotesk"/>
                <a:sym typeface="Space Grotesk"/>
              </a:rPr>
              <a:t>save it in pptx or ppt format </a:t>
            </a:r>
            <a:endParaRPr b="1" sz="1600">
              <a:solidFill>
                <a:srgbClr val="3B4496"/>
              </a:solidFill>
              <a:latin typeface="Space Grotesk"/>
              <a:ea typeface="Space Grotesk"/>
              <a:cs typeface="Space Grotesk"/>
              <a:sym typeface="Space Grotesk"/>
            </a:endParaRPr>
          </a:p>
          <a:p>
            <a:pPr indent="-330200" lvl="0" marL="457200" rtl="0" algn="l">
              <a:lnSpc>
                <a:spcPct val="115000"/>
              </a:lnSpc>
              <a:spcBef>
                <a:spcPts val="0"/>
              </a:spcBef>
              <a:spcAft>
                <a:spcPts val="0"/>
              </a:spcAft>
              <a:buClr>
                <a:srgbClr val="3B4496"/>
              </a:buClr>
              <a:buSzPts val="1600"/>
              <a:buFont typeface="Space Grotesk"/>
              <a:buChar char="●"/>
            </a:pPr>
            <a:r>
              <a:rPr b="1" lang="fr" sz="1600">
                <a:solidFill>
                  <a:srgbClr val="3B4496"/>
                </a:solidFill>
                <a:latin typeface="Space Grotesk"/>
                <a:ea typeface="Space Grotesk"/>
                <a:cs typeface="Space Grotesk"/>
                <a:sym typeface="Space Grotesk"/>
              </a:rPr>
              <a:t>Language </a:t>
            </a:r>
            <a:r>
              <a:rPr lang="fr" sz="1600">
                <a:solidFill>
                  <a:srgbClr val="3B4496"/>
                </a:solidFill>
                <a:latin typeface="Space Grotesk"/>
                <a:ea typeface="Space Grotesk"/>
                <a:cs typeface="Space Grotesk"/>
                <a:sym typeface="Space Grotesk"/>
              </a:rPr>
              <a:t>: All presentations must be delivered </a:t>
            </a:r>
            <a:r>
              <a:rPr b="1" lang="fr" sz="1600">
                <a:solidFill>
                  <a:srgbClr val="3B4496"/>
                </a:solidFill>
                <a:latin typeface="Space Grotesk"/>
                <a:ea typeface="Space Grotesk"/>
                <a:cs typeface="Space Grotesk"/>
                <a:sym typeface="Space Grotesk"/>
              </a:rPr>
              <a:t>in English</a:t>
            </a:r>
            <a:r>
              <a:rPr lang="fr" sz="1600">
                <a:solidFill>
                  <a:srgbClr val="3B4496"/>
                </a:solidFill>
                <a:latin typeface="Space Grotesk"/>
                <a:ea typeface="Space Grotesk"/>
                <a:cs typeface="Space Grotesk"/>
                <a:sym typeface="Space Grotesk"/>
              </a:rPr>
              <a:t>. No translation services will be provided.</a:t>
            </a:r>
            <a:endParaRPr sz="1600">
              <a:solidFill>
                <a:srgbClr val="3B4496"/>
              </a:solidFill>
              <a:latin typeface="Space Grotesk"/>
              <a:ea typeface="Space Grotesk"/>
              <a:cs typeface="Space Grotesk"/>
              <a:sym typeface="Space Grotesk"/>
            </a:endParaRPr>
          </a:p>
          <a:p>
            <a:pPr indent="-330200" lvl="0" marL="457200" rtl="0" algn="l">
              <a:lnSpc>
                <a:spcPct val="115000"/>
              </a:lnSpc>
              <a:spcBef>
                <a:spcPts val="0"/>
              </a:spcBef>
              <a:spcAft>
                <a:spcPts val="0"/>
              </a:spcAft>
              <a:buClr>
                <a:srgbClr val="3B4496"/>
              </a:buClr>
              <a:buSzPts val="1600"/>
              <a:buChar char="●"/>
            </a:pPr>
            <a:r>
              <a:rPr b="1" lang="fr" sz="1600" u="sng">
                <a:solidFill>
                  <a:srgbClr val="3B4496"/>
                </a:solidFill>
                <a:latin typeface="Space Grotesk"/>
                <a:ea typeface="Space Grotesk"/>
                <a:cs typeface="Space Grotesk"/>
                <a:sym typeface="Space Grotesk"/>
              </a:rPr>
              <a:t>Presentation length :</a:t>
            </a:r>
            <a:endParaRPr b="1" sz="1600" u="sng">
              <a:solidFill>
                <a:srgbClr val="3B4496"/>
              </a:solidFill>
              <a:latin typeface="Space Grotesk"/>
              <a:ea typeface="Space Grotesk"/>
              <a:cs typeface="Space Grotesk"/>
              <a:sym typeface="Space Grotesk"/>
            </a:endParaRPr>
          </a:p>
          <a:p>
            <a:pPr indent="0" lvl="0" marL="457200" rtl="0" algn="l">
              <a:lnSpc>
                <a:spcPct val="115000"/>
              </a:lnSpc>
              <a:spcBef>
                <a:spcPts val="1200"/>
              </a:spcBef>
              <a:spcAft>
                <a:spcPts val="0"/>
              </a:spcAft>
              <a:buNone/>
            </a:pPr>
            <a:r>
              <a:rPr b="1" lang="fr" sz="1600">
                <a:solidFill>
                  <a:srgbClr val="3B4496"/>
                </a:solidFill>
                <a:latin typeface="Space Grotesk"/>
                <a:ea typeface="Space Grotesk"/>
                <a:cs typeface="Space Grotesk"/>
                <a:sym typeface="Space Grotesk"/>
              </a:rPr>
              <a:t>Number of slides : please prepare 1 slide per minute maximum</a:t>
            </a:r>
            <a:endParaRPr b="1" sz="1600">
              <a:solidFill>
                <a:srgbClr val="3B4496"/>
              </a:solidFill>
              <a:latin typeface="Space Grotesk"/>
              <a:ea typeface="Space Grotesk"/>
              <a:cs typeface="Space Grotesk"/>
              <a:sym typeface="Space Grotesk"/>
            </a:endParaRPr>
          </a:p>
          <a:p>
            <a:pPr indent="0" lvl="0" marL="457200" rtl="0" algn="l">
              <a:lnSpc>
                <a:spcPct val="115000"/>
              </a:lnSpc>
              <a:spcBef>
                <a:spcPts val="1200"/>
              </a:spcBef>
              <a:spcAft>
                <a:spcPts val="0"/>
              </a:spcAft>
              <a:buNone/>
            </a:pPr>
            <a:r>
              <a:rPr b="1" lang="fr" sz="1600">
                <a:solidFill>
                  <a:srgbClr val="3B4496"/>
                </a:solidFill>
                <a:latin typeface="Space Grotesk"/>
                <a:ea typeface="Space Grotesk"/>
                <a:cs typeface="Space Grotesk"/>
                <a:sym typeface="Space Grotesk"/>
              </a:rPr>
              <a:t>Oral presentation: </a:t>
            </a:r>
            <a:r>
              <a:rPr lang="fr" sz="1600">
                <a:solidFill>
                  <a:srgbClr val="3B4496"/>
                </a:solidFill>
                <a:latin typeface="Space Grotesk"/>
                <a:ea typeface="Space Grotesk"/>
                <a:cs typeface="Space Grotesk"/>
                <a:sym typeface="Space Grotesk"/>
              </a:rPr>
              <a:t>10 minutes of presentation </a:t>
            </a:r>
            <a:r>
              <a:rPr lang="fr" sz="1600">
                <a:solidFill>
                  <a:srgbClr val="3B4496"/>
                </a:solidFill>
                <a:highlight>
                  <a:srgbClr val="FFFFFF"/>
                </a:highlight>
                <a:latin typeface="Space Grotesk"/>
                <a:ea typeface="Space Grotesk"/>
                <a:cs typeface="Space Grotesk"/>
                <a:sym typeface="Space Grotesk"/>
              </a:rPr>
              <a:t>→ prepare a max of 10 slides</a:t>
            </a:r>
            <a:endParaRPr sz="1600">
              <a:solidFill>
                <a:srgbClr val="3B4496"/>
              </a:solidFill>
              <a:highlight>
                <a:srgbClr val="FFFFFF"/>
              </a:highlight>
              <a:latin typeface="Space Grotesk"/>
              <a:ea typeface="Space Grotesk"/>
              <a:cs typeface="Space Grotesk"/>
              <a:sym typeface="Space Grotesk"/>
            </a:endParaRPr>
          </a:p>
          <a:p>
            <a:pPr indent="0" lvl="0" marL="457200" rtl="0" algn="l">
              <a:lnSpc>
                <a:spcPct val="115000"/>
              </a:lnSpc>
              <a:spcBef>
                <a:spcPts val="1200"/>
              </a:spcBef>
              <a:spcAft>
                <a:spcPts val="0"/>
              </a:spcAft>
              <a:buNone/>
            </a:pPr>
            <a:r>
              <a:rPr b="1" lang="fr" sz="1600">
                <a:solidFill>
                  <a:srgbClr val="3B4496"/>
                </a:solidFill>
                <a:highlight>
                  <a:srgbClr val="FFFFFF"/>
                </a:highlight>
                <a:latin typeface="Space Grotesk"/>
                <a:ea typeface="Space Grotesk"/>
                <a:cs typeface="Space Grotesk"/>
                <a:sym typeface="Space Grotesk"/>
              </a:rPr>
              <a:t>Brief Oral Presentations: </a:t>
            </a:r>
            <a:r>
              <a:rPr lang="fr" sz="1600">
                <a:solidFill>
                  <a:srgbClr val="3B4496"/>
                </a:solidFill>
                <a:highlight>
                  <a:srgbClr val="FFFFFF"/>
                </a:highlight>
                <a:latin typeface="Space Grotesk"/>
                <a:ea typeface="Space Grotesk"/>
                <a:cs typeface="Space Grotesk"/>
                <a:sym typeface="Space Grotesk"/>
              </a:rPr>
              <a:t>5 minutes of presentation → prepare a max of 5 slides</a:t>
            </a:r>
            <a:endParaRPr sz="1600">
              <a:solidFill>
                <a:srgbClr val="3B4496"/>
              </a:solidFill>
              <a:highlight>
                <a:srgbClr val="FFFFFF"/>
              </a:highlight>
              <a:latin typeface="Space Grotesk"/>
              <a:ea typeface="Space Grotesk"/>
              <a:cs typeface="Space Grotesk"/>
              <a:sym typeface="Space Grotesk"/>
            </a:endParaRPr>
          </a:p>
          <a:p>
            <a:pPr indent="-330200" lvl="0" marL="457200" rtl="0" algn="l">
              <a:lnSpc>
                <a:spcPct val="115000"/>
              </a:lnSpc>
              <a:spcBef>
                <a:spcPts val="1200"/>
              </a:spcBef>
              <a:spcAft>
                <a:spcPts val="0"/>
              </a:spcAft>
              <a:buClr>
                <a:srgbClr val="3B4496"/>
              </a:buClr>
              <a:buSzPts val="1600"/>
              <a:buFont typeface="Space Grotesk"/>
              <a:buChar char="●"/>
            </a:pPr>
            <a:r>
              <a:rPr lang="fr" sz="1600">
                <a:solidFill>
                  <a:srgbClr val="3B4496"/>
                </a:solidFill>
                <a:highlight>
                  <a:srgbClr val="FFFFFF"/>
                </a:highlight>
                <a:latin typeface="Space Grotesk"/>
                <a:ea typeface="Space Grotesk"/>
                <a:cs typeface="Space Grotesk"/>
                <a:sym typeface="Space Grotesk"/>
              </a:rPr>
              <a:t>Q&amp;A: Additional time for questions will be allocated </a:t>
            </a:r>
            <a:r>
              <a:rPr b="1" lang="fr" sz="1600">
                <a:solidFill>
                  <a:srgbClr val="3B4496"/>
                </a:solidFill>
                <a:highlight>
                  <a:srgbClr val="FFFFFF"/>
                </a:highlight>
                <a:latin typeface="Space Grotesk"/>
                <a:ea typeface="Space Grotesk"/>
                <a:cs typeface="Space Grotesk"/>
                <a:sym typeface="Space Grotesk"/>
              </a:rPr>
              <a:t>at the end of the session</a:t>
            </a:r>
            <a:endParaRPr b="1" sz="1600">
              <a:solidFill>
                <a:srgbClr val="3B4496"/>
              </a:solidFill>
              <a:highlight>
                <a:srgbClr val="FFFFFF"/>
              </a:highlight>
              <a:latin typeface="Space Grotesk"/>
              <a:ea typeface="Space Grotesk"/>
              <a:cs typeface="Space Grotesk"/>
              <a:sym typeface="Space Grotesk"/>
            </a:endParaRPr>
          </a:p>
        </p:txBody>
      </p:sp>
      <p:pic>
        <p:nvPicPr>
          <p:cNvPr id="68" name="Google Shape;68;p14" title="bastemplate.png"/>
          <p:cNvPicPr preferRelativeResize="0"/>
          <p:nvPr/>
        </p:nvPicPr>
        <p:blipFill rotWithShape="1">
          <a:blip r:embed="rId3">
            <a:alphaModFix/>
          </a:blip>
          <a:srcRect b="0" l="0" r="-1471" t="0"/>
          <a:stretch/>
        </p:blipFill>
        <p:spPr>
          <a:xfrm>
            <a:off x="320191" y="4581075"/>
            <a:ext cx="8953277" cy="572700"/>
          </a:xfrm>
          <a:prstGeom prst="rect">
            <a:avLst/>
          </a:prstGeom>
          <a:noFill/>
          <a:ln>
            <a:noFill/>
          </a:ln>
        </p:spPr>
      </p:pic>
      <p:pic>
        <p:nvPicPr>
          <p:cNvPr id="69" name="Google Shape;69;p14" title="Group 34_bleu.png"/>
          <p:cNvPicPr preferRelativeResize="0"/>
          <p:nvPr/>
        </p:nvPicPr>
        <p:blipFill rotWithShape="1">
          <a:blip r:embed="rId4">
            <a:alphaModFix/>
          </a:blip>
          <a:srcRect b="72996" l="23831" r="73065" t="0"/>
          <a:stretch/>
        </p:blipFill>
        <p:spPr>
          <a:xfrm>
            <a:off x="-1" y="4581075"/>
            <a:ext cx="283725" cy="5727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15"/>
          <p:cNvSpPr/>
          <p:nvPr/>
        </p:nvSpPr>
        <p:spPr>
          <a:xfrm>
            <a:off x="6275" y="476125"/>
            <a:ext cx="8826000" cy="541500"/>
          </a:xfrm>
          <a:prstGeom prst="rect">
            <a:avLst/>
          </a:prstGeom>
          <a:solidFill>
            <a:srgbClr val="3B4496"/>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5" name="Google Shape;75;p15"/>
          <p:cNvSpPr txBox="1"/>
          <p:nvPr/>
        </p:nvSpPr>
        <p:spPr>
          <a:xfrm>
            <a:off x="311700" y="445025"/>
            <a:ext cx="8520600" cy="572700"/>
          </a:xfrm>
          <a:prstGeom prst="rect">
            <a:avLst/>
          </a:prstGeom>
          <a:noFill/>
          <a:ln>
            <a:noFill/>
          </a:ln>
        </p:spPr>
        <p:txBody>
          <a:bodyPr anchorCtr="0" anchor="t" bIns="91425" lIns="91425" spcFirstLastPara="1" rIns="91425" wrap="square" tIns="91425">
            <a:normAutofit lnSpcReduction="10000"/>
          </a:bodyPr>
          <a:lstStyle/>
          <a:p>
            <a:pPr indent="0" lvl="0" marL="0" rtl="0" algn="l">
              <a:spcBef>
                <a:spcPts val="0"/>
              </a:spcBef>
              <a:spcAft>
                <a:spcPts val="0"/>
              </a:spcAft>
              <a:buNone/>
            </a:pPr>
            <a:r>
              <a:rPr lang="fr" sz="2800">
                <a:solidFill>
                  <a:srgbClr val="FFFFFF"/>
                </a:solidFill>
                <a:latin typeface="Space Grotesk SemiBold"/>
                <a:ea typeface="Space Grotesk SemiBold"/>
                <a:cs typeface="Space Grotesk SemiBold"/>
                <a:sym typeface="Space Grotesk SemiBold"/>
              </a:rPr>
              <a:t>Onsite instructions</a:t>
            </a:r>
            <a:endParaRPr sz="2800">
              <a:solidFill>
                <a:srgbClr val="FFFFFF"/>
              </a:solidFill>
              <a:latin typeface="Space Grotesk SemiBold"/>
              <a:ea typeface="Space Grotesk SemiBold"/>
              <a:cs typeface="Space Grotesk SemiBold"/>
              <a:sym typeface="Space Grotesk SemiBold"/>
            </a:endParaRPr>
          </a:p>
        </p:txBody>
      </p:sp>
      <p:sp>
        <p:nvSpPr>
          <p:cNvPr id="76" name="Google Shape;76;p15"/>
          <p:cNvSpPr txBox="1"/>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p>
            <a:pPr indent="-330200" lvl="0" marL="457200" rtl="0" algn="l">
              <a:lnSpc>
                <a:spcPct val="115000"/>
              </a:lnSpc>
              <a:spcBef>
                <a:spcPts val="1200"/>
              </a:spcBef>
              <a:spcAft>
                <a:spcPts val="0"/>
              </a:spcAft>
              <a:buClr>
                <a:srgbClr val="3B4496"/>
              </a:buClr>
              <a:buSzPts val="1600"/>
              <a:buChar char="●"/>
            </a:pPr>
            <a:r>
              <a:rPr b="1" lang="fr" sz="1600">
                <a:solidFill>
                  <a:srgbClr val="3B4496"/>
                </a:solidFill>
                <a:latin typeface="Space Grotesk"/>
                <a:ea typeface="Space Grotesk"/>
                <a:cs typeface="Space Grotesk"/>
                <a:sym typeface="Space Grotesk"/>
              </a:rPr>
              <a:t>Do not send your presentation in advance!</a:t>
            </a:r>
            <a:endParaRPr b="1" sz="1600">
              <a:solidFill>
                <a:srgbClr val="3B4496"/>
              </a:solidFill>
              <a:latin typeface="Space Grotesk"/>
              <a:ea typeface="Space Grotesk"/>
              <a:cs typeface="Space Grotesk"/>
              <a:sym typeface="Space Grotesk"/>
            </a:endParaRPr>
          </a:p>
          <a:p>
            <a:pPr indent="-330200" lvl="0" marL="457200" rtl="0" algn="l">
              <a:lnSpc>
                <a:spcPct val="115000"/>
              </a:lnSpc>
              <a:spcBef>
                <a:spcPts val="0"/>
              </a:spcBef>
              <a:spcAft>
                <a:spcPts val="0"/>
              </a:spcAft>
              <a:buClr>
                <a:srgbClr val="3B4496"/>
              </a:buClr>
              <a:buSzPts val="1600"/>
              <a:buFont typeface="Space Grotesk"/>
              <a:buChar char="●"/>
            </a:pPr>
            <a:r>
              <a:rPr b="1" lang="fr" sz="1600">
                <a:solidFill>
                  <a:srgbClr val="3B4496"/>
                </a:solidFill>
                <a:latin typeface="Space Grotesk"/>
                <a:ea typeface="Space Grotesk"/>
                <a:cs typeface="Space Grotesk"/>
                <a:sym typeface="Space Grotesk"/>
              </a:rPr>
              <a:t>Please, go to the preview room upon arrival </a:t>
            </a:r>
            <a:r>
              <a:rPr b="1" lang="fr" sz="1600" u="sng">
                <a:solidFill>
                  <a:srgbClr val="3B4496"/>
                </a:solidFill>
                <a:latin typeface="Space Grotesk"/>
                <a:ea typeface="Space Grotesk"/>
                <a:cs typeface="Space Grotesk"/>
                <a:sym typeface="Space Grotesk"/>
              </a:rPr>
              <a:t>or no later than 60 minutes prior to the start of your session</a:t>
            </a:r>
            <a:r>
              <a:rPr b="1" lang="fr" sz="1600">
                <a:solidFill>
                  <a:srgbClr val="3B4496"/>
                </a:solidFill>
                <a:latin typeface="Space Grotesk"/>
                <a:ea typeface="Space Grotesk"/>
                <a:cs typeface="Space Grotesk"/>
                <a:sym typeface="Space Grotesk"/>
              </a:rPr>
              <a:t> to deposit your presentation</a:t>
            </a:r>
            <a:endParaRPr b="1" sz="1600">
              <a:solidFill>
                <a:srgbClr val="3B4496"/>
              </a:solidFill>
              <a:latin typeface="Space Grotesk"/>
              <a:ea typeface="Space Grotesk"/>
              <a:cs typeface="Space Grotesk"/>
              <a:sym typeface="Space Grotesk"/>
            </a:endParaRPr>
          </a:p>
          <a:p>
            <a:pPr indent="0" lvl="0" marL="0" rtl="0" algn="l">
              <a:lnSpc>
                <a:spcPct val="115000"/>
              </a:lnSpc>
              <a:spcBef>
                <a:spcPts val="1200"/>
              </a:spcBef>
              <a:spcAft>
                <a:spcPts val="1200"/>
              </a:spcAft>
              <a:buNone/>
            </a:pPr>
            <a:r>
              <a:rPr b="1" lang="fr" sz="1600">
                <a:solidFill>
                  <a:srgbClr val="3B4496"/>
                </a:solidFill>
                <a:latin typeface="Space Grotesk"/>
                <a:ea typeface="Space Grotesk"/>
                <a:cs typeface="Space Grotesk"/>
                <a:sym typeface="Space Grotesk"/>
              </a:rPr>
              <a:t>Presentations will be managed centrally</a:t>
            </a:r>
            <a:r>
              <a:rPr lang="fr" sz="1600">
                <a:solidFill>
                  <a:srgbClr val="3B4496"/>
                </a:solidFill>
                <a:latin typeface="Space Grotesk"/>
                <a:ea typeface="Space Grotesk"/>
                <a:cs typeface="Space Grotesk"/>
                <a:sym typeface="Space Grotesk"/>
              </a:rPr>
              <a:t>. Presenters do not need to bring their own laptop or USB key to the conference room. It will not be possible your presentation to the PC at the lectern. </a:t>
            </a:r>
            <a:r>
              <a:rPr b="1" lang="fr" sz="1600">
                <a:solidFill>
                  <a:srgbClr val="3B4496"/>
                </a:solidFill>
                <a:latin typeface="Space Grotesk"/>
                <a:ea typeface="Space Grotesk"/>
                <a:cs typeface="Space Grotesk"/>
                <a:sym typeface="Space Grotesk"/>
              </a:rPr>
              <a:t> </a:t>
            </a:r>
            <a:endParaRPr b="1" sz="1600">
              <a:solidFill>
                <a:srgbClr val="3B4496"/>
              </a:solidFill>
              <a:latin typeface="Space Grotesk"/>
              <a:ea typeface="Space Grotesk"/>
              <a:cs typeface="Space Grotesk"/>
              <a:sym typeface="Space Grotesk"/>
            </a:endParaRPr>
          </a:p>
        </p:txBody>
      </p:sp>
      <p:pic>
        <p:nvPicPr>
          <p:cNvPr id="77" name="Google Shape;77;p15" title="bastemplate.png"/>
          <p:cNvPicPr preferRelativeResize="0"/>
          <p:nvPr/>
        </p:nvPicPr>
        <p:blipFill rotWithShape="1">
          <a:blip r:embed="rId3">
            <a:alphaModFix/>
          </a:blip>
          <a:srcRect b="0" l="0" r="-1471" t="0"/>
          <a:stretch/>
        </p:blipFill>
        <p:spPr>
          <a:xfrm>
            <a:off x="320191" y="4581075"/>
            <a:ext cx="8953277" cy="572700"/>
          </a:xfrm>
          <a:prstGeom prst="rect">
            <a:avLst/>
          </a:prstGeom>
          <a:noFill/>
          <a:ln>
            <a:noFill/>
          </a:ln>
        </p:spPr>
      </p:pic>
      <p:pic>
        <p:nvPicPr>
          <p:cNvPr id="78" name="Google Shape;78;p15" title="Group 34_bleu.png"/>
          <p:cNvPicPr preferRelativeResize="0"/>
          <p:nvPr/>
        </p:nvPicPr>
        <p:blipFill rotWithShape="1">
          <a:blip r:embed="rId4">
            <a:alphaModFix/>
          </a:blip>
          <a:srcRect b="72996" l="23831" r="73065" t="0"/>
          <a:stretch/>
        </p:blipFill>
        <p:spPr>
          <a:xfrm>
            <a:off x="-1" y="4581075"/>
            <a:ext cx="283725" cy="5727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 name="Shape 82"/>
        <p:cNvGrpSpPr/>
        <p:nvPr/>
      </p:nvGrpSpPr>
      <p:grpSpPr>
        <a:xfrm>
          <a:off x="0" y="0"/>
          <a:ext cx="0" cy="0"/>
          <a:chOff x="0" y="0"/>
          <a:chExt cx="0" cy="0"/>
        </a:xfrm>
      </p:grpSpPr>
      <p:pic>
        <p:nvPicPr>
          <p:cNvPr id="83" name="Google Shape;83;p16" title="bastemplate.png"/>
          <p:cNvPicPr preferRelativeResize="0"/>
          <p:nvPr/>
        </p:nvPicPr>
        <p:blipFill rotWithShape="1">
          <a:blip r:embed="rId3">
            <a:alphaModFix/>
          </a:blip>
          <a:srcRect b="0" l="0" r="-1471" t="0"/>
          <a:stretch/>
        </p:blipFill>
        <p:spPr>
          <a:xfrm>
            <a:off x="320191" y="4581075"/>
            <a:ext cx="8953277" cy="572700"/>
          </a:xfrm>
          <a:prstGeom prst="rect">
            <a:avLst/>
          </a:prstGeom>
          <a:noFill/>
          <a:ln>
            <a:noFill/>
          </a:ln>
        </p:spPr>
      </p:pic>
      <p:pic>
        <p:nvPicPr>
          <p:cNvPr id="84" name="Google Shape;84;p16" title="Group 34_bleu.png"/>
          <p:cNvPicPr preferRelativeResize="0"/>
          <p:nvPr/>
        </p:nvPicPr>
        <p:blipFill rotWithShape="1">
          <a:blip r:embed="rId4">
            <a:alphaModFix/>
          </a:blip>
          <a:srcRect b="72996" l="23831" r="73065" t="0"/>
          <a:stretch/>
        </p:blipFill>
        <p:spPr>
          <a:xfrm>
            <a:off x="-1" y="4581075"/>
            <a:ext cx="283725" cy="572700"/>
          </a:xfrm>
          <a:prstGeom prst="rect">
            <a:avLst/>
          </a:prstGeom>
          <a:noFill/>
          <a:ln>
            <a:noFill/>
          </a:ln>
        </p:spPr>
      </p:pic>
      <p:sp>
        <p:nvSpPr>
          <p:cNvPr id="85" name="Google Shape;85;p16"/>
          <p:cNvSpPr txBox="1"/>
          <p:nvPr/>
        </p:nvSpPr>
        <p:spPr>
          <a:xfrm>
            <a:off x="0" y="2263950"/>
            <a:ext cx="9144000" cy="615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fr" sz="3200">
                <a:solidFill>
                  <a:srgbClr val="3B4496"/>
                </a:solidFill>
                <a:latin typeface="Space Grotesk SemiBold"/>
                <a:ea typeface="Space Grotesk SemiBold"/>
                <a:cs typeface="Space Grotesk SemiBold"/>
                <a:sym typeface="Space Grotesk SemiBold"/>
              </a:rPr>
              <a:t>Examples</a:t>
            </a:r>
            <a:endParaRPr sz="3200">
              <a:solidFill>
                <a:srgbClr val="3B4496"/>
              </a:solidFill>
              <a:latin typeface="Space Grotesk SemiBold"/>
              <a:ea typeface="Space Grotesk SemiBold"/>
              <a:cs typeface="Space Grotesk SemiBold"/>
              <a:sym typeface="Space Grotesk SemiBo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pic>
        <p:nvPicPr>
          <p:cNvPr id="90" name="Google Shape;90;p17" title="bastemplate.png"/>
          <p:cNvPicPr preferRelativeResize="0"/>
          <p:nvPr/>
        </p:nvPicPr>
        <p:blipFill rotWithShape="1">
          <a:blip r:embed="rId3">
            <a:alphaModFix/>
          </a:blip>
          <a:srcRect b="0" l="0" r="-1471" t="0"/>
          <a:stretch/>
        </p:blipFill>
        <p:spPr>
          <a:xfrm>
            <a:off x="320191" y="4581075"/>
            <a:ext cx="8953277" cy="572700"/>
          </a:xfrm>
          <a:prstGeom prst="rect">
            <a:avLst/>
          </a:prstGeom>
          <a:noFill/>
          <a:ln>
            <a:noFill/>
          </a:ln>
        </p:spPr>
      </p:pic>
      <p:pic>
        <p:nvPicPr>
          <p:cNvPr id="91" name="Google Shape;91;p17" title="Group 34_bleu.png"/>
          <p:cNvPicPr preferRelativeResize="0"/>
          <p:nvPr/>
        </p:nvPicPr>
        <p:blipFill rotWithShape="1">
          <a:blip r:embed="rId4">
            <a:alphaModFix/>
          </a:blip>
          <a:srcRect b="72996" l="23831" r="73065" t="0"/>
          <a:stretch/>
        </p:blipFill>
        <p:spPr>
          <a:xfrm>
            <a:off x="-1" y="4581075"/>
            <a:ext cx="283725" cy="572700"/>
          </a:xfrm>
          <a:prstGeom prst="rect">
            <a:avLst/>
          </a:prstGeom>
          <a:noFill/>
          <a:ln>
            <a:noFill/>
          </a:ln>
        </p:spPr>
      </p:pic>
      <p:pic>
        <p:nvPicPr>
          <p:cNvPr id="92" name="Google Shape;92;p17" title="joel-holland-TRhGEGdw-YY-unsplash.jpg"/>
          <p:cNvPicPr preferRelativeResize="0"/>
          <p:nvPr/>
        </p:nvPicPr>
        <p:blipFill rotWithShape="1">
          <a:blip r:embed="rId5">
            <a:alphaModFix/>
          </a:blip>
          <a:srcRect b="24834" l="0" r="0" t="0"/>
          <a:stretch/>
        </p:blipFill>
        <p:spPr>
          <a:xfrm>
            <a:off x="0" y="0"/>
            <a:ext cx="9144003" cy="4581077"/>
          </a:xfrm>
          <a:prstGeom prst="rect">
            <a:avLst/>
          </a:prstGeom>
          <a:noFill/>
          <a:ln>
            <a:noFill/>
          </a:ln>
        </p:spPr>
      </p:pic>
      <p:sp>
        <p:nvSpPr>
          <p:cNvPr id="93" name="Google Shape;93;p17"/>
          <p:cNvSpPr txBox="1"/>
          <p:nvPr/>
        </p:nvSpPr>
        <p:spPr>
          <a:xfrm>
            <a:off x="0" y="0"/>
            <a:ext cx="2248200" cy="294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fr" sz="800">
                <a:solidFill>
                  <a:srgbClr val="FFFFFF"/>
                </a:solidFill>
                <a:latin typeface="Space Grotesk Light"/>
                <a:ea typeface="Space Grotesk Light"/>
                <a:cs typeface="Space Grotesk Light"/>
                <a:sym typeface="Space Grotesk Light"/>
              </a:rPr>
              <a:t>Lorem ipsum, Space Grotesk Light 8pt</a:t>
            </a:r>
            <a:endParaRPr sz="800">
              <a:solidFill>
                <a:srgbClr val="FFFFFF"/>
              </a:solidFill>
              <a:latin typeface="Space Grotesk Light"/>
              <a:ea typeface="Space Grotesk Light"/>
              <a:cs typeface="Space Grotesk Light"/>
              <a:sym typeface="Space Grotesk Ligh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18"/>
          <p:cNvSpPr txBox="1"/>
          <p:nvPr/>
        </p:nvSpPr>
        <p:spPr>
          <a:xfrm>
            <a:off x="4448875" y="476125"/>
            <a:ext cx="4131300" cy="3221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1200"/>
              </a:spcAft>
              <a:buNone/>
            </a:pPr>
            <a:r>
              <a:rPr lang="fr" sz="1600">
                <a:solidFill>
                  <a:srgbClr val="3B4496"/>
                </a:solidFill>
                <a:latin typeface="Space Grotesk"/>
                <a:ea typeface="Space Grotesk"/>
                <a:cs typeface="Space Grotesk"/>
                <a:sym typeface="Space Grotesk"/>
              </a:rPr>
              <a:t>(Text Space Grotesk Regular 16pt) Lorem ipsum dolor sit amet, consectetur adipiscing elit. Etiam molestie tempor nunc, quis fermentum est mattis vitae. Maecenas vehicula laoreet ligula nec porta. Proin imperdiet ante eget purus iaculis, ullamcorper consequat justo convallis. Curabitur rutrum nunc in elit hendrerit maximus. Maecenas vehicula laoreet ligula nec porta. Proin imperdiet ante eget purus iaculis, ullamcorper consequat justo convallis. </a:t>
            </a:r>
            <a:endParaRPr sz="1600">
              <a:solidFill>
                <a:srgbClr val="3B4496"/>
              </a:solidFill>
              <a:latin typeface="Space Grotesk"/>
              <a:ea typeface="Space Grotesk"/>
              <a:cs typeface="Space Grotesk"/>
              <a:sym typeface="Space Grotesk"/>
            </a:endParaRPr>
          </a:p>
        </p:txBody>
      </p:sp>
      <p:pic>
        <p:nvPicPr>
          <p:cNvPr id="99" name="Google Shape;99;p18" title="mohammad-alizade-aCUI7V6StGA-unsplash.jpg"/>
          <p:cNvPicPr preferRelativeResize="0"/>
          <p:nvPr/>
        </p:nvPicPr>
        <p:blipFill rotWithShape="1">
          <a:blip r:embed="rId3">
            <a:alphaModFix/>
          </a:blip>
          <a:srcRect b="24293" l="0" r="0" t="13859"/>
          <a:stretch/>
        </p:blipFill>
        <p:spPr>
          <a:xfrm>
            <a:off x="0" y="476125"/>
            <a:ext cx="4320000" cy="4008699"/>
          </a:xfrm>
          <a:prstGeom prst="rect">
            <a:avLst/>
          </a:prstGeom>
          <a:noFill/>
          <a:ln>
            <a:noFill/>
          </a:ln>
        </p:spPr>
      </p:pic>
      <p:pic>
        <p:nvPicPr>
          <p:cNvPr id="100" name="Google Shape;100;p18" title="bastemplate.png"/>
          <p:cNvPicPr preferRelativeResize="0"/>
          <p:nvPr/>
        </p:nvPicPr>
        <p:blipFill rotWithShape="1">
          <a:blip r:embed="rId4">
            <a:alphaModFix/>
          </a:blip>
          <a:srcRect b="0" l="0" r="-1471" t="0"/>
          <a:stretch/>
        </p:blipFill>
        <p:spPr>
          <a:xfrm>
            <a:off x="320191" y="4581075"/>
            <a:ext cx="8953277" cy="572700"/>
          </a:xfrm>
          <a:prstGeom prst="rect">
            <a:avLst/>
          </a:prstGeom>
          <a:noFill/>
          <a:ln>
            <a:noFill/>
          </a:ln>
        </p:spPr>
      </p:pic>
      <p:pic>
        <p:nvPicPr>
          <p:cNvPr id="101" name="Google Shape;101;p18" title="Group 34_bleu.png"/>
          <p:cNvPicPr preferRelativeResize="0"/>
          <p:nvPr/>
        </p:nvPicPr>
        <p:blipFill rotWithShape="1">
          <a:blip r:embed="rId5">
            <a:alphaModFix/>
          </a:blip>
          <a:srcRect b="72996" l="23831" r="73065" t="0"/>
          <a:stretch/>
        </p:blipFill>
        <p:spPr>
          <a:xfrm>
            <a:off x="-1" y="4581075"/>
            <a:ext cx="283725" cy="5727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pic>
        <p:nvPicPr>
          <p:cNvPr id="106" name="Google Shape;106;p19" title="Group 34_bleu.png"/>
          <p:cNvPicPr preferRelativeResize="0"/>
          <p:nvPr/>
        </p:nvPicPr>
        <p:blipFill>
          <a:blip r:embed="rId3">
            <a:alphaModFix/>
          </a:blip>
          <a:stretch>
            <a:fillRect/>
          </a:stretch>
        </p:blipFill>
        <p:spPr>
          <a:xfrm>
            <a:off x="0" y="3041517"/>
            <a:ext cx="9144003" cy="2101983"/>
          </a:xfrm>
          <a:prstGeom prst="rect">
            <a:avLst/>
          </a:prstGeom>
          <a:noFill/>
          <a:ln>
            <a:noFill/>
          </a:ln>
        </p:spPr>
      </p:pic>
      <p:sp>
        <p:nvSpPr>
          <p:cNvPr id="107" name="Google Shape;107;p19"/>
          <p:cNvSpPr txBox="1"/>
          <p:nvPr/>
        </p:nvSpPr>
        <p:spPr>
          <a:xfrm>
            <a:off x="0" y="2263950"/>
            <a:ext cx="9144000" cy="615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fr" sz="3200">
                <a:solidFill>
                  <a:srgbClr val="3B4496"/>
                </a:solidFill>
                <a:latin typeface="Space Grotesk SemiBold"/>
                <a:ea typeface="Space Grotesk SemiBold"/>
                <a:cs typeface="Space Grotesk SemiBold"/>
                <a:sym typeface="Space Grotesk SemiBold"/>
              </a:rPr>
              <a:t>Thank you for your attention!</a:t>
            </a:r>
            <a:endParaRPr sz="3200">
              <a:solidFill>
                <a:srgbClr val="3B4496"/>
              </a:solidFill>
              <a:latin typeface="Space Grotesk SemiBold"/>
              <a:ea typeface="Space Grotesk SemiBold"/>
              <a:cs typeface="Space Grotesk SemiBold"/>
              <a:sym typeface="Space Grotesk SemiBold"/>
            </a:endParaRPr>
          </a:p>
        </p:txBody>
      </p:sp>
      <p:pic>
        <p:nvPicPr>
          <p:cNvPr id="108" name="Google Shape;108;p19"/>
          <p:cNvPicPr preferRelativeResize="0"/>
          <p:nvPr/>
        </p:nvPicPr>
        <p:blipFill>
          <a:blip r:embed="rId4">
            <a:alphaModFix/>
          </a:blip>
          <a:stretch>
            <a:fillRect/>
          </a:stretch>
        </p:blipFill>
        <p:spPr>
          <a:xfrm>
            <a:off x="152400" y="152400"/>
            <a:ext cx="2410164" cy="6438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